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E5B94B-A5A3-97F8-2452-E5C65BBBF75E}" v="3" dt="2026-01-09T15:46:42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a MacDonald" userId="S::mya@enactus.ca::40aa2c87-4f2d-4bb8-a574-b2250d1e3c14" providerId="AD" clId="Web-{FBE5B94B-A5A3-97F8-2452-E5C65BBBF75E}"/>
    <pc:docChg chg="modSld">
      <pc:chgData name="Mya MacDonald" userId="S::mya@enactus.ca::40aa2c87-4f2d-4bb8-a574-b2250d1e3c14" providerId="AD" clId="Web-{FBE5B94B-A5A3-97F8-2452-E5C65BBBF75E}" dt="2026-01-09T15:46:41.782" v="1"/>
      <pc:docMkLst>
        <pc:docMk/>
      </pc:docMkLst>
      <pc:sldChg chg="addSp delSp modSp mod modClrScheme chgLayout">
        <pc:chgData name="Mya MacDonald" userId="S::mya@enactus.ca::40aa2c87-4f2d-4bb8-a574-b2250d1e3c14" providerId="AD" clId="Web-{FBE5B94B-A5A3-97F8-2452-E5C65BBBF75E}" dt="2026-01-09T15:46:41.782" v="1"/>
        <pc:sldMkLst>
          <pc:docMk/>
          <pc:sldMk cId="109857222" sldId="256"/>
        </pc:sldMkLst>
        <pc:spChg chg="del">
          <ac:chgData name="Mya MacDonald" userId="S::mya@enactus.ca::40aa2c87-4f2d-4bb8-a574-b2250d1e3c14" providerId="AD" clId="Web-{FBE5B94B-A5A3-97F8-2452-E5C65BBBF75E}" dt="2026-01-09T15:46:33.001" v="0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ya MacDonald" userId="S::mya@enactus.ca::40aa2c87-4f2d-4bb8-a574-b2250d1e3c14" providerId="AD" clId="Web-{FBE5B94B-A5A3-97F8-2452-E5C65BBBF75E}" dt="2026-01-09T15:46:33.001" v="0"/>
          <ac:spMkLst>
            <pc:docMk/>
            <pc:sldMk cId="109857222" sldId="256"/>
            <ac:spMk id="3" creationId="{00000000-0000-0000-0000-000000000000}"/>
          </ac:spMkLst>
        </pc:spChg>
        <pc:picChg chg="add mod">
          <ac:chgData name="Mya MacDonald" userId="S::mya@enactus.ca::40aa2c87-4f2d-4bb8-a574-b2250d1e3c14" providerId="AD" clId="Web-{FBE5B94B-A5A3-97F8-2452-E5C65BBBF75E}" dt="2026-01-09T15:46:41.782" v="1"/>
          <ac:picMkLst>
            <pc:docMk/>
            <pc:sldMk cId="109857222" sldId="256"/>
            <ac:picMk id="4" creationId="{AC1609D6-5518-E14B-3A77-7A58488CE10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white rectangular sign with green text&#10;&#10;AI-generated content may be incorrect.">
            <a:extLst>
              <a:ext uri="{FF2B5EF4-FFF2-40B4-BE49-F238E27FC236}">
                <a16:creationId xmlns:a16="http://schemas.microsoft.com/office/drawing/2014/main" id="{AC1609D6-5518-E14B-3A77-7A58488CE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7562F06721DD4FAFD2E1327B4E7370" ma:contentTypeVersion="3" ma:contentTypeDescription="Create a new document." ma:contentTypeScope="" ma:versionID="0345cab8a0deb40b4b6bb1fa1d66f8ac">
  <xsd:schema xmlns:xsd="http://www.w3.org/2001/XMLSchema" xmlns:xs="http://www.w3.org/2001/XMLSchema" xmlns:p="http://schemas.microsoft.com/office/2006/metadata/properties" xmlns:ns2="3f96d7d3-d016-4c36-ac58-3bbe0924630f" xmlns:ns3="b7587121-8418-44bb-a9fb-b787450e1987" targetNamespace="http://schemas.microsoft.com/office/2006/metadata/properties" ma:root="true" ma:fieldsID="6c7c36f9fcc4e771ef05d71784bc93e8" ns2:_="" ns3:_="">
    <xsd:import namespace="3f96d7d3-d016-4c36-ac58-3bbe0924630f"/>
    <xsd:import namespace="b7587121-8418-44bb-a9fb-b787450e198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6d7d3-d016-4c36-ac58-3bbe0924630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1793b91e-b513-4624-bed3-000231ec69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87121-8418-44bb-a9fb-b787450e198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fef655d-5101-4656-be15-0d37ad02505f}" ma:internalName="TaxCatchAll" ma:showField="CatchAllData" ma:web="b7587121-8418-44bb-a9fb-b787450e19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96d7d3-d016-4c36-ac58-3bbe0924630f">
      <Terms xmlns="http://schemas.microsoft.com/office/infopath/2007/PartnerControls"/>
    </lcf76f155ced4ddcb4097134ff3c332f>
    <TaxCatchAll xmlns="b7587121-8418-44bb-a9fb-b787450e1987" xsi:nil="true"/>
  </documentManagement>
</p:properties>
</file>

<file path=customXml/itemProps1.xml><?xml version="1.0" encoding="utf-8"?>
<ds:datastoreItem xmlns:ds="http://schemas.openxmlformats.org/officeDocument/2006/customXml" ds:itemID="{7C8E2EA0-3DCD-44E1-A041-99FC6382821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0B82A0-7FD6-4082-B956-EB27CE55FC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96d7d3-d016-4c36-ac58-3bbe0924630f"/>
    <ds:schemaRef ds:uri="b7587121-8418-44bb-a9fb-b787450e1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8641B14-8AB1-4EFF-967B-919EC8CDE355}">
  <ds:schemaRefs>
    <ds:schemaRef ds:uri="http://schemas.microsoft.com/office/2006/metadata/properties"/>
    <ds:schemaRef ds:uri="http://schemas.microsoft.com/office/infopath/2007/PartnerControls"/>
    <ds:schemaRef ds:uri="3f96d7d3-d016-4c36-ac58-3bbe0924630f"/>
    <ds:schemaRef ds:uri="b7587121-8418-44bb-a9fb-b787450e198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</cp:revision>
  <dcterms:created xsi:type="dcterms:W3CDTF">2026-01-09T15:46:22Z</dcterms:created>
  <dcterms:modified xsi:type="dcterms:W3CDTF">2026-01-09T15:46:49Z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0x010100367562F06721DD4FAFD2E1327B4E7370</vt:lpwstr>
  </property>
  <property fmtid="{D5CDD505-2E9C-101B-9397-08002B2CF9AE}" pid="3" name="MediaServiceImageTags">
    <vt:lpwstr/>
  </property>
</Properties>
</file>