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 autoAdjust="0"/>
    <p:restoredTop sz="94651" autoAdjust="0"/>
  </p:normalViewPr>
  <p:slideViewPr>
    <p:cSldViewPr>
      <p:cViewPr varScale="1">
        <p:scale>
          <a:sx n="59" d="100"/>
          <a:sy n="59" d="100"/>
        </p:scale>
        <p:origin x="200" y="5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09A66F9-CCC0-486B-C41F-59B36427D7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Hold Slides</dc:title>
  <cp:lastModifiedBy>Shraddha Gupta</cp:lastModifiedBy>
  <cp:revision>2</cp:revision>
  <dcterms:created xsi:type="dcterms:W3CDTF">2006-08-16T00:00:00Z</dcterms:created>
  <dcterms:modified xsi:type="dcterms:W3CDTF">2026-03-23T19:56:59Z</dcterms:modified>
  <dc:identifier>DAG7CifMXRM</dc:identifier>
</cp:coreProperties>
</file>