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oboto 2" panose="02000000000000000000" pitchFamily="2" charset="0"/>
      <p:regular r:id="rId3"/>
      <p:bold r:id="rId4"/>
      <p:italic r:id="rId5"/>
      <p:boldItalic r:id="rId6"/>
    </p:embeddedFont>
    <p:embeddedFont>
      <p:font typeface="Roboto Black" panose="02000000000000000000" pitchFamily="2" charset="0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570" autoAdjust="0"/>
  </p:normalViewPr>
  <p:slideViewPr>
    <p:cSldViewPr>
      <p:cViewPr varScale="1">
        <p:scale>
          <a:sx n="69" d="100"/>
          <a:sy n="69" d="100"/>
        </p:scale>
        <p:origin x="8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8294" y="483954"/>
            <a:ext cx="17315672" cy="9325970"/>
            <a:chOff x="0" y="0"/>
            <a:chExt cx="4560506" cy="24562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0506" cy="2456223"/>
            </a:xfrm>
            <a:custGeom>
              <a:avLst/>
              <a:gdLst/>
              <a:ahLst/>
              <a:cxnLst/>
              <a:rect l="l" t="t" r="r" b="b"/>
              <a:pathLst>
                <a:path w="4560506" h="2456223">
                  <a:moveTo>
                    <a:pt x="21908" y="0"/>
                  </a:moveTo>
                  <a:lnTo>
                    <a:pt x="4538598" y="0"/>
                  </a:lnTo>
                  <a:cubicBezTo>
                    <a:pt x="4550697" y="0"/>
                    <a:pt x="4560506" y="9809"/>
                    <a:pt x="4560506" y="21908"/>
                  </a:cubicBezTo>
                  <a:lnTo>
                    <a:pt x="4560506" y="2434314"/>
                  </a:lnTo>
                  <a:cubicBezTo>
                    <a:pt x="4560506" y="2440125"/>
                    <a:pt x="4558198" y="2445697"/>
                    <a:pt x="4554089" y="2449806"/>
                  </a:cubicBezTo>
                  <a:cubicBezTo>
                    <a:pt x="4549981" y="2453914"/>
                    <a:pt x="4544408" y="2456223"/>
                    <a:pt x="4538598" y="2456223"/>
                  </a:cubicBezTo>
                  <a:lnTo>
                    <a:pt x="21908" y="2456223"/>
                  </a:lnTo>
                  <a:cubicBezTo>
                    <a:pt x="9809" y="2456223"/>
                    <a:pt x="0" y="2446414"/>
                    <a:pt x="0" y="2434314"/>
                  </a:cubicBezTo>
                  <a:lnTo>
                    <a:pt x="0" y="21908"/>
                  </a:lnTo>
                  <a:cubicBezTo>
                    <a:pt x="0" y="9809"/>
                    <a:pt x="9809" y="0"/>
                    <a:pt x="21908" y="0"/>
                  </a:cubicBezTo>
                  <a:close/>
                </a:path>
              </a:pathLst>
            </a:custGeom>
            <a:solidFill>
              <a:srgbClr val="F0EFEC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0506" cy="2494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383031" y="1028700"/>
            <a:ext cx="3521939" cy="3147964"/>
          </a:xfrm>
          <a:custGeom>
            <a:avLst/>
            <a:gdLst/>
            <a:ahLst/>
            <a:cxnLst/>
            <a:rect l="l" t="t" r="r" b="b"/>
            <a:pathLst>
              <a:path w="3521939" h="3147964">
                <a:moveTo>
                  <a:pt x="0" y="0"/>
                </a:moveTo>
                <a:lnTo>
                  <a:pt x="3521938" y="0"/>
                </a:lnTo>
                <a:lnTo>
                  <a:pt x="3521938" y="3147964"/>
                </a:lnTo>
                <a:lnTo>
                  <a:pt x="0" y="3147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42619" y="5510177"/>
            <a:ext cx="674617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  <a:spcBef>
                <a:spcPct val="0"/>
              </a:spcBef>
            </a:pPr>
            <a:r>
              <a:rPr lang="en-US" sz="6500" b="1" dirty="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2"/>
                <a:sym typeface="Roboto 2"/>
              </a:rPr>
              <a:t>TD Entrepreneurship Challenge</a:t>
            </a:r>
            <a:r>
              <a:rPr lang="en-US" sz="6500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8400" y="5510177"/>
            <a:ext cx="674617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  <a:spcBef>
                <a:spcPct val="0"/>
              </a:spcBef>
            </a:pPr>
            <a:r>
              <a:rPr lang="en-US" sz="6500" b="1" dirty="0" err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2"/>
                <a:sym typeface="Roboto 2"/>
              </a:rPr>
              <a:t>Défi</a:t>
            </a:r>
            <a:r>
              <a:rPr lang="en-US" sz="6500" b="1" dirty="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2"/>
                <a:sym typeface="Roboto 2"/>
              </a:rPr>
              <a:t> de </a:t>
            </a:r>
            <a:r>
              <a:rPr lang="en-US" sz="6500" b="1" dirty="0" err="1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2"/>
                <a:sym typeface="Roboto 2"/>
              </a:rPr>
              <a:t>l'entrepreneuriat</a:t>
            </a:r>
            <a:r>
              <a:rPr lang="en-US" sz="6500" b="1" dirty="0">
                <a:solidFill>
                  <a:srgbClr val="00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2"/>
                <a:sym typeface="Roboto 2"/>
              </a:rPr>
              <a:t> TD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 Black</vt:lpstr>
      <vt:lpstr>Arial</vt:lpstr>
      <vt:lpstr>Roboto 2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 Slides</dc:title>
  <cp:lastModifiedBy>Shraddha Gupta</cp:lastModifiedBy>
  <cp:revision>2</cp:revision>
  <dcterms:created xsi:type="dcterms:W3CDTF">2006-08-16T00:00:00Z</dcterms:created>
  <dcterms:modified xsi:type="dcterms:W3CDTF">2026-04-15T17:19:56Z</dcterms:modified>
  <dc:identifier>DAG7CifMXRM</dc:identifier>
</cp:coreProperties>
</file>